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handoutMasterIdLst>
    <p:handoutMasterId r:id="rId8"/>
  </p:handoutMasterIdLst>
  <p:sldIdLst>
    <p:sldId id="891" r:id="rId2"/>
    <p:sldId id="899" r:id="rId3"/>
    <p:sldId id="896" r:id="rId4"/>
    <p:sldId id="895" r:id="rId5"/>
    <p:sldId id="893" r:id="rId6"/>
  </p:sldIdLst>
  <p:sldSz cx="12190413" cy="6858000"/>
  <p:notesSz cx="6858000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2202763-57A0-4447-A2AE-956CFE288185}">
          <p14:sldIdLst>
            <p14:sldId id="891"/>
            <p14:sldId id="899"/>
            <p14:sldId id="896"/>
            <p14:sldId id="895"/>
            <p14:sldId id="893"/>
          </p14:sldIdLst>
        </p14:section>
        <p14:section name="Раздел без заголовка" id="{E971C21A-6F9F-418E-A8A5-D05F337621E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05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99"/>
    <a:srgbClr val="FFFFFF"/>
    <a:srgbClr val="006666"/>
    <a:srgbClr val="009999"/>
    <a:srgbClr val="008080"/>
    <a:srgbClr val="66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31" autoAdjust="0"/>
    <p:restoredTop sz="97192" autoAdjust="0"/>
  </p:normalViewPr>
  <p:slideViewPr>
    <p:cSldViewPr showGuides="1">
      <p:cViewPr varScale="1">
        <p:scale>
          <a:sx n="112" d="100"/>
          <a:sy n="112" d="100"/>
        </p:scale>
        <p:origin x="312" y="108"/>
      </p:cViewPr>
      <p:guideLst>
        <p:guide orient="horz" pos="2205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B3768C-2A84-4467-96BD-06BA165B05F6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A0AEEC-767B-4AF5-84F1-95BFBED33D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59832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EF0A7DB-763B-424E-B4FA-0CA87CF66152}" type="datetimeFigureOut">
              <a:rPr lang="ru-RU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15153"/>
            <a:ext cx="548640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9DB6015-BA38-4157-8C6D-17DBEF8C95E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472182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802" y="1122363"/>
            <a:ext cx="914281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802" y="3602038"/>
            <a:ext cx="914281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8C7C8-E89C-45B8-AA1B-3AF5045004F7}" type="datetime1">
              <a:rPr lang="ru-RU" smtClean="0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1D1451-5847-48EC-8EDE-DF60D7A7451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6164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EB5E5-510E-462A-97AA-13AA37522344}" type="datetime1">
              <a:rPr lang="ru-RU" smtClean="0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9C09A6-871C-4790-8B55-698C701DDF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05031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3766" y="365125"/>
            <a:ext cx="2628558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097" y="365125"/>
            <a:ext cx="7733293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3E06F-5DC0-4203-B800-190AD13FBAA8}" type="datetime1">
              <a:rPr lang="ru-RU" smtClean="0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428F6D-5F3E-4001-ADE6-688976AC922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3626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2E777-4446-4434-AD1A-2BE1405FFD66}" type="datetime1">
              <a:rPr lang="ru-RU" smtClean="0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81D6B3-C093-41FE-AD1A-190C799D529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1344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757" y="1709738"/>
            <a:ext cx="1051423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757" y="4589504"/>
            <a:ext cx="1051423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22047-CF76-43C6-802B-0C4DBA4A06C4}" type="datetime1">
              <a:rPr lang="ru-RU" smtClean="0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63F40F-DD42-44ED-A297-0D256CE1D1E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31758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091" y="1825625"/>
            <a:ext cx="5180926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1396" y="1825625"/>
            <a:ext cx="5180926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B48DD-FAC6-4D7F-B1BA-E30403344CFB}" type="datetime1">
              <a:rPr lang="ru-RU" smtClean="0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328602-3D5A-4329-BDA2-C4FEECB5CB2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85572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696" y="365126"/>
            <a:ext cx="1051423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687" y="1681163"/>
            <a:ext cx="51571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687" y="2505075"/>
            <a:ext cx="51571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1419" y="1681163"/>
            <a:ext cx="518251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1419" y="2505075"/>
            <a:ext cx="5182513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FEC4B-37BF-4F75-B789-A070DF4437FC}" type="datetime1">
              <a:rPr lang="ru-RU" smtClean="0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125CD-32E1-4E4B-B082-3231369B93D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4008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19262-4A04-426C-964B-5D141CE4A8BF}" type="datetime1">
              <a:rPr lang="ru-RU" smtClean="0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2A79A5-7F54-4C42-828E-8E761F00D80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2250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44836-FBF6-462A-989B-432BD6A2D267}" type="datetime1">
              <a:rPr lang="ru-RU" smtClean="0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F425E2-F4A9-483A-829F-C4EBB9680BE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3785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695" y="457200"/>
            <a:ext cx="39317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2513" y="987426"/>
            <a:ext cx="617139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695" y="2057400"/>
            <a:ext cx="39317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026EE-0C62-413F-AA22-69131541280C}" type="datetime1">
              <a:rPr lang="ru-RU" smtClean="0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8B02B7-760B-4111-B1E7-C4D6263E6DA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29871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695" y="457200"/>
            <a:ext cx="39317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2513" y="987426"/>
            <a:ext cx="6171397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695" y="2057400"/>
            <a:ext cx="39317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F948C-B63E-4E14-A2EE-7025E3A536F3}" type="datetime1">
              <a:rPr lang="ru-RU" smtClean="0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EA1032-3EDC-4CA9-B918-5B74AE347A3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4298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12" y="365126"/>
            <a:ext cx="10514013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12" y="1825625"/>
            <a:ext cx="10514013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8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53E0633-AF48-4C1C-8C38-CA2046D44784}" type="datetime1">
              <a:rPr lang="ru-RU" smtClean="0"/>
              <a:pPr>
                <a:defRPr/>
              </a:pPr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19" y="6356384"/>
            <a:ext cx="4113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025" y="6356384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A7B5F16-A4C8-4B82-864E-1BFE077C534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6316" y="1"/>
            <a:ext cx="690562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Юрист\Desktop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81" y="5961097"/>
            <a:ext cx="966787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Users\Юрист\Desktop\1000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" y="2"/>
            <a:ext cx="1419225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25E2-F4A9-483A-829F-C4EBB9680BEA}" type="slidenum">
              <a:rPr lang="ru-RU" altLang="ru-RU" smtClean="0"/>
              <a:pPr/>
              <a:t>1</a:t>
            </a:fld>
            <a:endParaRPr lang="ru-RU" alt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1630" y="-19841"/>
            <a:ext cx="1377950" cy="142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64592" y="548680"/>
            <a:ext cx="1100301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</a:p>
          <a:p>
            <a:pPr lvl="0"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Кубяковская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  <a:endParaRPr lang="ru-RU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МБОУ "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Кубяковская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СОШ"  с 11 января 2021 года функционирует один из центров образования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естественнонаучного профиля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«Точка роста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связи с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этим проектом были отремонтированы кабинеты физики, химии, биологии, создана зона для игры в шахматы, обновлена материально-техническая база школы.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10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6316" y="1"/>
            <a:ext cx="690562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Юрист\Desktop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81" y="5961097"/>
            <a:ext cx="966787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Users\Юрист\Desktop\1000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" y="2"/>
            <a:ext cx="1419225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25E2-F4A9-483A-829F-C4EBB9680BEA}" type="slidenum">
              <a:rPr lang="ru-RU" altLang="ru-RU" smtClean="0"/>
              <a:pPr/>
              <a:t>2</a:t>
            </a:fld>
            <a:endParaRPr lang="ru-RU" alt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1630" y="-19841"/>
            <a:ext cx="1377950" cy="142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26654" y="188640"/>
            <a:ext cx="87849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конкурсах и научно-практических конференциях,</a:t>
            </a:r>
          </a:p>
          <a:p>
            <a:pPr lvl="0"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2021-2022 учебный год </a:t>
            </a:r>
          </a:p>
          <a:p>
            <a:pPr lvl="0" algn="ctr"/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1339027"/>
              </p:ext>
            </p:extLst>
          </p:nvPr>
        </p:nvGraphicFramePr>
        <p:xfrm>
          <a:off x="910630" y="1196753"/>
          <a:ext cx="9217023" cy="5521833"/>
        </p:xfrm>
        <a:graphic>
          <a:graphicData uri="http://schemas.openxmlformats.org/drawingml/2006/table">
            <a:tbl>
              <a:tblPr firstRow="1" firstCol="1" bandRow="1"/>
              <a:tblGrid>
                <a:gridCol w="1818679"/>
                <a:gridCol w="1816848"/>
                <a:gridCol w="2511900"/>
                <a:gridCol w="1817765"/>
                <a:gridCol w="1251831"/>
              </a:tblGrid>
              <a:tr h="2146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ФИО учителя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ФИО ученика, класс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конкурса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Нурлыгаянова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Ф.М.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Низамова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А.А. 8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Гараев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И.Р. 8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Нурлыгаянова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Р.Н. 4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Минлигалеева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Юлия, 7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«Экология- дело каждого» детско-юношеская премия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Международная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сертификата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3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Нурлыгаянова Ф.М.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Гараев И.Р. 8 кл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2020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 Республиканский конкурс экологической социальной рекламы «Город под защитой детства»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место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3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Нурлыгаянова Ф.М.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Низамова А.А. 8 кл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2020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 Республиканский конкурс экологической социальной рекламы «Город под защитой детства»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место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3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Нурлыгаянова Ф.М.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Гараев И.Р. 8 кл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2020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 Республиканский конкурс экологической социальной рекламы «Город под защитой детства»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место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Нурлыгаянова Ф.М.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Минлигалеева Юлия, 7 кл, Гараев И.Р. 8 кл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научно-технического творчество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сертификата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1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Нурлыгаянова Ф.М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Шарипова Лейсан, 7 кл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Республиканская викторина посвященной Году науки и технологий, среди обучающихся 7-9 классов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1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Нурлыгаянова Ф.М.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Низамова А.А. 8 кл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 научно-исследовательских работ «Молодость, творчество, современность»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Нурлыгаянова Ф.М.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Низамова А.А. 8 кл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Республиканская научно-практическая конференция «Экокалейдоскоп»  научно-практическая конференция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место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15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Валиуллина А.М.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1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Шакиров Р.Р., 9кл, 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1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Гараев ИР., 8 кл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Республиканская Викторина, посвященная Году науки и технологий, среди учащихся 7-9 классов , ГАПОУ «Альметьевский политехнический техникум».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Республиканская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tt-RU" sz="11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Диплома </a:t>
                      </a:r>
                      <a:r>
                        <a:rPr lang="tt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победителя,12 сертификатов участия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32" marR="12532" marT="8355" marB="83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10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6316" y="1"/>
            <a:ext cx="690562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Юрист\Desktop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81" y="5961097"/>
            <a:ext cx="966787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Users\Юрист\Desktop\1000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" y="2"/>
            <a:ext cx="1419225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25E2-F4A9-483A-829F-C4EBB9680BEA}" type="slidenum">
              <a:rPr lang="ru-RU" altLang="ru-RU" smtClean="0"/>
              <a:pPr/>
              <a:t>3</a:t>
            </a:fld>
            <a:endParaRPr lang="ru-RU" alt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1630" y="-19841"/>
            <a:ext cx="1377950" cy="142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42878" y="321233"/>
            <a:ext cx="57919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учащихся в конкурсах и научно-практических конференциях,</a:t>
            </a:r>
          </a:p>
          <a:p>
            <a:pPr lvl="0"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2021-2022 учебный год 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773488" y="1822450"/>
            <a:ext cx="121904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773488" y="1822450"/>
            <a:ext cx="121904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123108"/>
              </p:ext>
            </p:extLst>
          </p:nvPr>
        </p:nvGraphicFramePr>
        <p:xfrm>
          <a:off x="1054647" y="1556792"/>
          <a:ext cx="5904656" cy="4300347"/>
        </p:xfrm>
        <a:graphic>
          <a:graphicData uri="http://schemas.openxmlformats.org/drawingml/2006/table">
            <a:tbl>
              <a:tblPr firstRow="1" firstCol="1" bandRow="1"/>
              <a:tblGrid>
                <a:gridCol w="801302"/>
                <a:gridCol w="674781"/>
                <a:gridCol w="1518257"/>
                <a:gridCol w="923172"/>
                <a:gridCol w="1987144"/>
              </a:tblGrid>
              <a:tr h="56302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ФИО учителя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ФИО ученика, класс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конкурса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09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Нурлыгаянова Ф.М.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Султанова А.Ф. 7 класс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«Экология- дело каждого» детско-юношеская премия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Нурлыгаянова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Ф.М.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Нурлыгаянова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Р.Н. 5 класс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«Экология- дело каждого» детско-юношеская премия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Грамота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07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Нурлыгаянова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Ф.М.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Низамова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А.А. 9 класс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Всероссийская ХХ1Х Поволжская научная экологическая конференция школьников им. А.М. Терентьева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07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Нурлыгаянова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Ф.М.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класс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Внеклассное мероприятие по биологии "Роль почвы в выращивании зерновых культур"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69735" y="4128294"/>
            <a:ext cx="2657143" cy="21619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5492" y="2524510"/>
            <a:ext cx="1918053" cy="261807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69735" y="1591789"/>
            <a:ext cx="2657143" cy="229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10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6316" y="1"/>
            <a:ext cx="690562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Юрист\Desktop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81" y="5961097"/>
            <a:ext cx="966787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Users\Юрист\Desktop\1000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" y="2"/>
            <a:ext cx="1419225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25E2-F4A9-483A-829F-C4EBB9680BEA}" type="slidenum">
              <a:rPr lang="ru-RU" altLang="ru-RU" smtClean="0"/>
              <a:pPr/>
              <a:t>4</a:t>
            </a:fld>
            <a:endParaRPr lang="ru-RU" alt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1630" y="-19841"/>
            <a:ext cx="1377950" cy="142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845768"/>
              </p:ext>
            </p:extLst>
          </p:nvPr>
        </p:nvGraphicFramePr>
        <p:xfrm>
          <a:off x="531135" y="1518255"/>
          <a:ext cx="7220646" cy="5246775"/>
        </p:xfrm>
        <a:graphic>
          <a:graphicData uri="http://schemas.openxmlformats.org/drawingml/2006/table">
            <a:tbl>
              <a:tblPr firstRow="1" firstCol="1" bandRow="1"/>
              <a:tblGrid>
                <a:gridCol w="895584"/>
                <a:gridCol w="1119480"/>
                <a:gridCol w="2756919"/>
                <a:gridCol w="1008112"/>
                <a:gridCol w="1440551"/>
              </a:tblGrid>
              <a:tr h="6861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Нурлыгаянова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Ф.М.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Нурлыгаянова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Р.Н. 6 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Султанова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А,Ф., 8 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endParaRPr lang="ru-RU" sz="1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Хисамбеева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Алина, 7 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«Экология- дело каждого» детско-юношеская премия (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экофокус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Международная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грамоты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41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Нурлыгаянова Ф.М.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Хисамбиева А.А., 7 класс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XII Республиканский конкурс экологической социальной рекламы «Город под защитой детства»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место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41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Нурлыгаянова Ф.М.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Хисамбиева А.А., 7 класс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XII Республиканский конкурс экологической социальной рекламы «Город под защитой детства»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Нурлыгаянова Ф.М.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Хаматшин Р.Г., 9 класс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Международный конкурс по сельскому хозяйству «Овощные культуры» (эрудит)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1 место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49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Нурлыгаянова Ф.М.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Ханнанов Ф.Ф.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Международный конкурс «Основы сельского хозяйства»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(победитель 1 место)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Нурлыгаянова Ф.М.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Ханнанов Ф.Ф. Шарипова Л.Р.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Всероссийский экологический диктант,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диплома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степени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0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Нурлыгаянова Ф.М.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Каримов И.И. Низамова А.А. Ханнанова Л.Ф. Гараев И.Р.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Всероссийский экологический диктант,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диплома 3 степени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87" marR="19287" marT="12858" marB="128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796765" y="608180"/>
            <a:ext cx="6092825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учащихся в конкурсах и научно-практических конференциях,</a:t>
            </a:r>
          </a:p>
          <a:p>
            <a:pPr lvl="0"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2023-2024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год 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9422" y="1400971"/>
            <a:ext cx="1584176" cy="2380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9422" y="4067936"/>
            <a:ext cx="1584176" cy="19488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26693" y="2328286"/>
            <a:ext cx="1700511" cy="290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10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Юрист\Desktop\100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6316" y="1"/>
            <a:ext cx="690562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Юрист\Desktop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81" y="5961097"/>
            <a:ext cx="966787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Users\Юрист\Desktop\1000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" y="2"/>
            <a:ext cx="1419225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25E2-F4A9-483A-829F-C4EBB9680BEA}" type="slidenum">
              <a:rPr lang="ru-RU" altLang="ru-RU" smtClean="0"/>
              <a:pPr/>
              <a:t>5</a:t>
            </a:fld>
            <a:endParaRPr lang="ru-RU" alt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1630" y="-19841"/>
            <a:ext cx="1377950" cy="142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63248" y="333084"/>
            <a:ext cx="83483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конкурс «Звезды театра» организованным центром развития проектов в сфере образования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«Точка роста»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0589" y="1628800"/>
            <a:ext cx="100500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163" y="1898713"/>
            <a:ext cx="3475828" cy="34922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83272" y="1898712"/>
            <a:ext cx="3384376" cy="34922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71471" y="1898712"/>
            <a:ext cx="3355408" cy="349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10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9348</TotalTime>
  <Words>553</Words>
  <Application>Microsoft Office PowerPoint</Application>
  <PresentationFormat>Произвольный</PresentationFormat>
  <Paragraphs>130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Rik</dc:creator>
  <cp:lastModifiedBy>Пользователь</cp:lastModifiedBy>
  <cp:revision>795</cp:revision>
  <cp:lastPrinted>2019-02-04T09:58:06Z</cp:lastPrinted>
  <dcterms:created xsi:type="dcterms:W3CDTF">2017-01-19T10:00:29Z</dcterms:created>
  <dcterms:modified xsi:type="dcterms:W3CDTF">2024-02-28T08:57:25Z</dcterms:modified>
</cp:coreProperties>
</file>